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я для работы\Для сайта\Правила безопасности на водных объектах в летний период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моя для работы\Для сайта\Правила безопасности на водных объектах в летний период\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моя для работы\Для сайта\Правила безопасности на водных объектах в летний период\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моя для работы\Для сайта\Правила безопасности на водных объектах в летний период\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моя для работы\Для сайта\Правила безопасности на водных объектах в летний период\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моя для работы\Для сайта\Правила безопасности на водных объектах в летний период\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моя для работы\Для сайта\Правила безопасности на водных объектах в летний период\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моя для работы\Для сайта\Правила безопасности на водных объектах в летний период\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я для работы\Для сайта\Правила безопасности на водных объектах в летний период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я для работы\Для сайта\Правила безопасности на водных объектах в летний период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я для работы\Для сайта\Правила безопасности на водных объектах в летний период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я для работы\Для сайта\Правила безопасности на водных объектах в летний период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я для работы\Для сайта\Правила безопасности на водных объектах в летний период\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оя для работы\Для сайта\Правила безопасности на водных объектах в летний период\7.png"/>
          <p:cNvPicPr>
            <a:picLocks noChangeAspect="1" noChangeArrowheads="1"/>
          </p:cNvPicPr>
          <p:nvPr/>
        </p:nvPicPr>
        <p:blipFill>
          <a:blip r:embed="rId2"/>
          <a:srcRect r="-2338" b="23958"/>
          <a:stretch>
            <a:fillRect/>
          </a:stretch>
        </p:blipFill>
        <p:spPr bwMode="auto">
          <a:xfrm>
            <a:off x="0" y="0"/>
            <a:ext cx="9358346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моя для работы\Для сайта\Правила безопасности на водных объектах в летний период\8.png"/>
          <p:cNvPicPr>
            <a:picLocks noChangeAspect="1" noChangeArrowheads="1"/>
          </p:cNvPicPr>
          <p:nvPr/>
        </p:nvPicPr>
        <p:blipFill>
          <a:blip r:embed="rId2"/>
          <a:srcRect r="-17" b="36444"/>
          <a:stretch>
            <a:fillRect/>
          </a:stretch>
        </p:blipFill>
        <p:spPr bwMode="auto">
          <a:xfrm>
            <a:off x="0" y="0"/>
            <a:ext cx="9144000" cy="4357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оя для работы\Для сайта\Правила безопасности на водных объектах в летний период\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Яковлева</cp:lastModifiedBy>
  <cp:revision>1</cp:revision>
  <dcterms:modified xsi:type="dcterms:W3CDTF">2021-06-09T12:35:51Z</dcterms:modified>
</cp:coreProperties>
</file>